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421" r:id="rId3"/>
    <p:sldId id="423" r:id="rId4"/>
    <p:sldId id="425" r:id="rId5"/>
    <p:sldId id="426" r:id="rId6"/>
    <p:sldId id="436" r:id="rId7"/>
    <p:sldId id="429" r:id="rId8"/>
    <p:sldId id="437" r:id="rId9"/>
    <p:sldId id="427" r:id="rId10"/>
    <p:sldId id="435" r:id="rId11"/>
    <p:sldId id="428" r:id="rId12"/>
    <p:sldId id="430" r:id="rId13"/>
    <p:sldId id="433" r:id="rId14"/>
    <p:sldId id="438" r:id="rId15"/>
    <p:sldId id="431" r:id="rId16"/>
    <p:sldId id="434" r:id="rId17"/>
  </p:sldIdLst>
  <p:sldSz cx="9144000" cy="5143500" type="screen16x9"/>
  <p:notesSz cx="6858000" cy="9144000"/>
  <p:embeddedFontLst>
    <p:embeddedFont>
      <p:font typeface="Cormorant Garamond SemiBold" panose="020B0604020202020204" charset="0"/>
      <p:regular r:id="rId19"/>
      <p:bold r:id="rId20"/>
      <p:italic r:id="rId21"/>
      <p:boldItalic r:id="rId22"/>
    </p:embeddedFont>
    <p:embeddedFont>
      <p:font typeface="Spectral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9141F3-7334-4A45-A4C7-A016196352FD}">
  <a:tblStyle styleId="{4B9141F3-7334-4A45-A4C7-A01619635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02BBE6-B8D3-4224-AB62-41BC3AE616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0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c657215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c657215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66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374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06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66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527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711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44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3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11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41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6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641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66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80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0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850" y="1059350"/>
            <a:ext cx="5682300" cy="24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775" y="34830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20969">
            <a:off x="-2162206" y="-1170334"/>
            <a:ext cx="5220488" cy="341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9015" t="20111" r="12359" b="12760"/>
          <a:stretch/>
        </p:blipFill>
        <p:spPr>
          <a:xfrm>
            <a:off x="6506150" y="-1190606"/>
            <a:ext cx="3762074" cy="29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26456">
            <a:off x="6550432" y="2966385"/>
            <a:ext cx="3756927" cy="26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15675" t="15775"/>
          <a:stretch/>
        </p:blipFill>
        <p:spPr>
          <a:xfrm rot="2228036">
            <a:off x="-731463" y="3259736"/>
            <a:ext cx="4025528" cy="269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004328" flipH="1">
            <a:off x="-1352980" y="2858263"/>
            <a:ext cx="2106364" cy="246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83658" y="-864999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9446">
            <a:off x="-772914" y="2932200"/>
            <a:ext cx="2976028" cy="31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85100">
            <a:off x="6464699" y="-1057365"/>
            <a:ext cx="4866004" cy="34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807" y="3647675"/>
            <a:ext cx="2420265" cy="2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7">
            <a:off x="7856224" y="3174842"/>
            <a:ext cx="1546747" cy="29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6935">
            <a:off x="576847" y="3595463"/>
            <a:ext cx="2136486" cy="30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99260">
            <a:off x="154486" y="-968873"/>
            <a:ext cx="2567680" cy="300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68884">
            <a:off x="7550838" y="2694676"/>
            <a:ext cx="2619321" cy="24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679008" y="-984424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2428">
            <a:off x="7484775" y="1428750"/>
            <a:ext cx="27831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325" y="3249925"/>
            <a:ext cx="2505674" cy="23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04052">
            <a:off x="-766435" y="-1644302"/>
            <a:ext cx="3437069" cy="361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81150" y="3535674"/>
            <a:ext cx="5130501" cy="3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47432">
            <a:off x="6654502" y="-1638298"/>
            <a:ext cx="4832645" cy="407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5100" r="-5100"/>
          <a:stretch/>
        </p:blipFill>
        <p:spPr>
          <a:xfrm>
            <a:off x="8100724" y="-730625"/>
            <a:ext cx="2028225" cy="32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1730775" y="1265821"/>
            <a:ext cx="5682300" cy="2060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ja-JP" dirty="0">
                <a:latin typeface="+mj-ea"/>
                <a:ea typeface="+mj-ea"/>
              </a:rPr>
              <a:t>Hán tự bài 4</a:t>
            </a:r>
            <a:br>
              <a:rPr lang="vi-VN" altLang="ja-JP" dirty="0">
                <a:latin typeface="+mj-ea"/>
                <a:ea typeface="+mj-ea"/>
              </a:rPr>
            </a:br>
            <a:r>
              <a:rPr lang="ja-JP" altLang="en-US" dirty="0">
                <a:latin typeface="+mj-ea"/>
                <a:ea typeface="+mj-ea"/>
              </a:rPr>
              <a:t>かんじ</a:t>
            </a:r>
            <a:r>
              <a:rPr lang="vi-VN" altLang="ja-JP" dirty="0">
                <a:latin typeface="+mj-ea"/>
                <a:ea typeface="+mj-ea"/>
              </a:rPr>
              <a:t> </a:t>
            </a:r>
            <a:r>
              <a:rPr lang="vi-VN" altLang="ja-JP" dirty="0">
                <a:latin typeface="+mj-ea"/>
                <a:ea typeface="+mj-ea"/>
                <a:sym typeface="Wingdings" panose="05000000000000000000" pitchFamily="2" charset="2"/>
              </a:rPr>
              <a:t>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730775" y="3383990"/>
            <a:ext cx="5682300" cy="76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Môn học: </a:t>
            </a:r>
            <a:r>
              <a:rPr lang="vi-VN">
                <a:latin typeface="+mj-lt"/>
              </a:rPr>
              <a:t>JPD 123</a:t>
            </a:r>
            <a:endParaRPr lang="vi-VN" dirty="0"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Giảng viên: Bùi Đình Lan Hương</a:t>
            </a: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l="789" t="3420" r="-789" b="-3420"/>
          <a:stretch/>
        </p:blipFill>
        <p:spPr>
          <a:xfrm rot="-4446265">
            <a:off x="4412220" y="-1879201"/>
            <a:ext cx="3293485" cy="26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23549">
            <a:off x="5577601" y="4034312"/>
            <a:ext cx="2408919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4280">
            <a:off x="-1238861" y="3462802"/>
            <a:ext cx="3373792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FAD0F9-1CDA-3FFD-301E-BC4B5C56D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62" y="114460"/>
            <a:ext cx="1929844" cy="500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国語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57966" y="511124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こくご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6" y="511124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96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8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中国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545226" y="48448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ちゅうごく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173108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7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BBACE-0807-A667-3A18-D46CB61B93B9}"/>
              </a:ext>
            </a:extLst>
          </p:cNvPr>
          <p:cNvSpPr/>
          <p:nvPr/>
        </p:nvSpPr>
        <p:spPr>
          <a:xfrm>
            <a:off x="5506240" y="699522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594261" y="1581656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男の人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375602" y="713030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おとこ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413539" y="658326"/>
            <a:ext cx="635485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9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ABBACE-0807-A667-3A18-D46CB61B93B9}"/>
              </a:ext>
            </a:extLst>
          </p:cNvPr>
          <p:cNvSpPr/>
          <p:nvPr/>
        </p:nvSpPr>
        <p:spPr>
          <a:xfrm>
            <a:off x="5615968" y="699522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ひと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594597" y="1622852"/>
            <a:ext cx="5955476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女</a:t>
            </a:r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375602" y="699522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おんな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394570" y="658326"/>
            <a:ext cx="635485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398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男女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69634" y="801291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だんじょ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289415" y="658326"/>
            <a:ext cx="635485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7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4734893" y="65191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4230624" y="592108"/>
            <a:ext cx="19743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8" y="1610661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～市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4734893" y="651911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4230623" y="651911"/>
            <a:ext cx="19743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134911" y="1610660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2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ひがし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7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4E7BD-83AB-3AF9-55E2-EDB1F2FA2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2" y="2693670"/>
            <a:ext cx="2327910" cy="23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8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東京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545226" y="48448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とうきょう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5" y="484485"/>
            <a:ext cx="3833213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134911" y="1610660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583970" y="484485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まえ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38921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名前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2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なまえ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7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名人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4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めいじん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481087" y="4082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午前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2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ごぜん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7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前日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4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ぜんじつ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427747" y="585908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134911" y="1610660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04215" y="51112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くに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6" y="511124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otanical and Floral Design Agency by Slidesgo">
  <a:themeElements>
    <a:clrScheme name="Simple Light">
      <a:dk1>
        <a:srgbClr val="191919"/>
      </a:dk1>
      <a:lt1>
        <a:srgbClr val="FAFAFA"/>
      </a:lt1>
      <a:dk2>
        <a:srgbClr val="FFC9D5"/>
      </a:dk2>
      <a:lt2>
        <a:srgbClr val="EED666"/>
      </a:lt2>
      <a:accent1>
        <a:srgbClr val="BE696C"/>
      </a:accent1>
      <a:accent2>
        <a:srgbClr val="AFBB7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100</Words>
  <Application>Microsoft Office PowerPoint</Application>
  <PresentationFormat>On-screen Show (16:9)</PresentationFormat>
  <Paragraphs>35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Spectral Medium</vt:lpstr>
      <vt:lpstr>Cormorant Garamond SemiBold</vt:lpstr>
      <vt:lpstr>Botanical and Floral Design Agency by Slidesgo</vt:lpstr>
      <vt:lpstr>Hán tự bài 4 かんじ 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BOTANICAL  AND FLORAL  DESIGN AGENCY</dc:title>
  <dc:creator>ADMIN</dc:creator>
  <cp:lastModifiedBy>Hung Le</cp:lastModifiedBy>
  <cp:revision>106</cp:revision>
  <dcterms:modified xsi:type="dcterms:W3CDTF">2024-05-17T09:59:32Z</dcterms:modified>
</cp:coreProperties>
</file>